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3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D8BD707-D9CF-40AE-B4C6-C98DA3205C09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0" indent="-274320" algn="r" defTabSz="914400" rtl="1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point lecture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022939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4133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IQ" b="1" dirty="0">
                <a:solidFill>
                  <a:srgbClr val="000000"/>
                </a:solidFill>
              </a:rPr>
              <a:t>PowerPoint</a:t>
            </a:r>
            <a:r>
              <a:rPr lang="ar-IQ" dirty="0">
                <a:solidFill>
                  <a:srgbClr val="000000"/>
                </a:solidFill>
              </a:rPr>
              <a:t> is a presentation program developed by Microsoft. ... The software allows users to create anything from basic slide shows to complex presentations. </a:t>
            </a:r>
            <a:r>
              <a:rPr lang="ar-IQ" b="1" dirty="0">
                <a:solidFill>
                  <a:srgbClr val="000000"/>
                </a:solidFill>
              </a:rPr>
              <a:t>PowerPoint</a:t>
            </a:r>
            <a:r>
              <a:rPr lang="ar-IQ" dirty="0">
                <a:solidFill>
                  <a:srgbClr val="000000"/>
                </a:solidFill>
              </a:rPr>
              <a:t> is often used to create business presentations, but can also be used for educational or informal purposes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380073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844207"/>
            <a:ext cx="5791200" cy="2851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IQ" dirty="0">
                <a:ea typeface="Calibri"/>
              </a:rPr>
              <a:t> </a:t>
            </a:r>
            <a:endParaRPr lang="en-US" dirty="0">
              <a:ea typeface="Calibri"/>
              <a:cs typeface="Arial"/>
            </a:endParaRPr>
          </a:p>
          <a:p>
            <a:pPr rtl="1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ea typeface="Calibri"/>
                <a:cs typeface="Arial"/>
              </a:rPr>
              <a:t>Benefits  power point </a:t>
            </a:r>
            <a:endParaRPr lang="en-US" dirty="0">
              <a:ea typeface="Calibri"/>
              <a:cs typeface="Arial"/>
            </a:endParaRPr>
          </a:p>
          <a:p>
            <a:pPr marL="228600" rtl="1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a typeface="Calibri"/>
                <a:cs typeface="Arial"/>
              </a:rPr>
              <a:t>Can be edited  easily </a:t>
            </a:r>
          </a:p>
          <a:p>
            <a:pPr marL="228600" rtl="1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a typeface="Calibri"/>
                <a:cs typeface="Arial"/>
              </a:rPr>
              <a:t>Can incorporate  text   and image from any  document s</a:t>
            </a:r>
          </a:p>
          <a:p>
            <a:pPr marL="228600" rtl="1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a typeface="Calibri"/>
                <a:cs typeface="Arial"/>
              </a:rPr>
              <a:t>Can utilize  animation effects </a:t>
            </a:r>
          </a:p>
          <a:p>
            <a:r>
              <a:rPr lang="en-US" dirty="0">
                <a:ea typeface="Calibri"/>
                <a:cs typeface="Arial"/>
              </a:rPr>
              <a:t>Can  be easily stored  , shared , and reused 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16635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2413338"/>
            <a:ext cx="7620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en-US" dirty="0"/>
              <a:t>The power point window : </a:t>
            </a:r>
          </a:p>
          <a:p>
            <a:pPr rtl="1"/>
            <a:r>
              <a:rPr lang="en-US" dirty="0"/>
              <a:t>Menu bar tabs</a:t>
            </a:r>
          </a:p>
          <a:p>
            <a:pPr rtl="1"/>
            <a:r>
              <a:rPr lang="en-US" dirty="0"/>
              <a:t>Ribbon </a:t>
            </a:r>
          </a:p>
          <a:p>
            <a:pPr rtl="1"/>
            <a:r>
              <a:rPr lang="en-US" dirty="0"/>
              <a:t>Slide pane</a:t>
            </a:r>
          </a:p>
          <a:p>
            <a:pPr rtl="1"/>
            <a:r>
              <a:rPr lang="en-US" dirty="0"/>
              <a:t>Notes pane </a:t>
            </a:r>
          </a:p>
          <a:p>
            <a:pPr rtl="1"/>
            <a:r>
              <a:rPr lang="en-US" dirty="0"/>
              <a:t>Status bar</a:t>
            </a:r>
          </a:p>
          <a:p>
            <a:pPr rtl="1"/>
            <a:r>
              <a:rPr lang="en-US" dirty="0"/>
              <a:t> Slide bar </a:t>
            </a:r>
          </a:p>
        </p:txBody>
      </p:sp>
    </p:spTree>
    <p:extLst>
      <p:ext uri="{BB962C8B-B14F-4D97-AF65-F5344CB8AC3E}">
        <p14:creationId xmlns:p14="http://schemas.microsoft.com/office/powerpoint/2010/main" val="2384302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2905011"/>
            <a:ext cx="6934200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rtl="1">
              <a:lnSpc>
                <a:spcPct val="115000"/>
              </a:lnSpc>
            </a:pPr>
            <a:r>
              <a:rPr lang="en-US" sz="3600" dirty="0">
                <a:ea typeface="Calibri"/>
                <a:cs typeface="Arial"/>
              </a:rPr>
              <a:t>Office button: - </a:t>
            </a:r>
          </a:p>
          <a:p>
            <a:pPr marL="457200" rtl="1">
              <a:lnSpc>
                <a:spcPct val="115000"/>
              </a:lnSpc>
              <a:spcAft>
                <a:spcPts val="1000"/>
              </a:spcAft>
            </a:pPr>
            <a:r>
              <a:rPr lang="en-US" sz="3600" dirty="0">
                <a:ea typeface="Calibri"/>
                <a:cs typeface="Arial"/>
              </a:rPr>
              <a:t>New  -  open – save – save as – print – prepare -  send – publish – close </a:t>
            </a:r>
            <a:r>
              <a:rPr lang="en-US" dirty="0">
                <a:ea typeface="Calibri"/>
                <a:cs typeface="Arial"/>
              </a:rPr>
              <a:t>.</a:t>
            </a:r>
            <a:endParaRPr lang="en-US" sz="11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6609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905011"/>
            <a:ext cx="7696200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rtl="1">
              <a:lnSpc>
                <a:spcPct val="115000"/>
              </a:lnSpc>
            </a:pPr>
            <a:r>
              <a:rPr lang="en-US" dirty="0">
                <a:ea typeface="Calibri"/>
                <a:cs typeface="Arial"/>
              </a:rPr>
              <a:t> </a:t>
            </a:r>
            <a:r>
              <a:rPr lang="en-US" sz="2800" dirty="0">
                <a:ea typeface="Calibri"/>
                <a:cs typeface="Arial"/>
              </a:rPr>
              <a:t>The ribbon : </a:t>
            </a:r>
          </a:p>
          <a:p>
            <a:pPr marL="457200" rtl="1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ea typeface="Calibri"/>
                <a:cs typeface="Arial"/>
              </a:rPr>
              <a:t>Home – insert – designs – animation – slide show – review -  view – add –ins </a:t>
            </a:r>
            <a:r>
              <a:rPr lang="en-US" dirty="0">
                <a:ea typeface="Calibri"/>
                <a:cs typeface="Arial"/>
              </a:rPr>
              <a:t>.</a:t>
            </a:r>
            <a:endParaRPr lang="en-US" sz="11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8610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3" y="2662238"/>
            <a:ext cx="5273675" cy="153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9757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75</TotalTime>
  <Words>111</Words>
  <Application>Microsoft Office PowerPoint</Application>
  <PresentationFormat>On-screen Show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Couture</vt:lpstr>
      <vt:lpstr>Power point lecture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point lecture </dc:title>
  <dc:creator>luaay shihab</dc:creator>
  <cp:lastModifiedBy>DR.Ahmed Saker 2O14</cp:lastModifiedBy>
  <cp:revision>12</cp:revision>
  <dcterms:created xsi:type="dcterms:W3CDTF">2006-08-16T00:00:00Z</dcterms:created>
  <dcterms:modified xsi:type="dcterms:W3CDTF">2018-11-14T10:06:29Z</dcterms:modified>
</cp:coreProperties>
</file>